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3" r:id="rId6"/>
    <p:sldId id="264" r:id="rId7"/>
    <p:sldId id="266" r:id="rId8"/>
    <p:sldId id="272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719"/>
  </p:normalViewPr>
  <p:slideViewPr>
    <p:cSldViewPr snapToGrid="0" snapToObjects="1">
      <p:cViewPr varScale="1">
        <p:scale>
          <a:sx n="76" d="100"/>
          <a:sy n="76" d="100"/>
        </p:scale>
        <p:origin x="21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BCF4-1BA9-0749-82BD-D5FA4343836D}" type="datetimeFigureOut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588A-F7AC-3843-9D52-70CC6B3A1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11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BCF4-1BA9-0749-82BD-D5FA4343836D}" type="datetimeFigureOut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588A-F7AC-3843-9D52-70CC6B3A1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7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BCF4-1BA9-0749-82BD-D5FA4343836D}" type="datetimeFigureOut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588A-F7AC-3843-9D52-70CC6B3A1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1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BCF4-1BA9-0749-82BD-D5FA4343836D}" type="datetimeFigureOut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588A-F7AC-3843-9D52-70CC6B3A1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7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BCF4-1BA9-0749-82BD-D5FA4343836D}" type="datetimeFigureOut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588A-F7AC-3843-9D52-70CC6B3A1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5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BCF4-1BA9-0749-82BD-D5FA4343836D}" type="datetimeFigureOut">
              <a:rPr lang="en-US" smtClean="0"/>
              <a:t>7/16/18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588A-F7AC-3843-9D52-70CC6B3A1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0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BCF4-1BA9-0749-82BD-D5FA4343836D}" type="datetimeFigureOut">
              <a:rPr lang="en-US" smtClean="0"/>
              <a:t>7/16/18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588A-F7AC-3843-9D52-70CC6B3A1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7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BCF4-1BA9-0749-82BD-D5FA4343836D}" type="datetimeFigureOut">
              <a:rPr lang="en-US" smtClean="0"/>
              <a:t>7/16/18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588A-F7AC-3843-9D52-70CC6B3A1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BCF4-1BA9-0749-82BD-D5FA4343836D}" type="datetimeFigureOut">
              <a:rPr lang="en-US" smtClean="0"/>
              <a:t>7/16/18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588A-F7AC-3843-9D52-70CC6B3A1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BCF4-1BA9-0749-82BD-D5FA4343836D}" type="datetimeFigureOut">
              <a:rPr lang="en-US" smtClean="0"/>
              <a:t>7/16/18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588A-F7AC-3843-9D52-70CC6B3A1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1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BCF4-1BA9-0749-82BD-D5FA4343836D}" type="datetimeFigureOut">
              <a:rPr lang="en-US" smtClean="0"/>
              <a:t>7/16/18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588A-F7AC-3843-9D52-70CC6B3A1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3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9BCF4-1BA9-0749-82BD-D5FA4343836D}" type="datetimeFigureOut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6588A-F7AC-3843-9D52-70CC6B3A1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3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3668"/>
            <a:ext cx="12192000" cy="21783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81272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53035" y="851329"/>
            <a:ext cx="10650071" cy="4785258"/>
            <a:chOff x="753035" y="851329"/>
            <a:chExt cx="10650071" cy="47852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035" y="851329"/>
              <a:ext cx="10650071" cy="478525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6" name="Oval 5"/>
            <p:cNvSpPr/>
            <p:nvPr/>
          </p:nvSpPr>
          <p:spPr>
            <a:xfrm>
              <a:off x="7975600" y="3420535"/>
              <a:ext cx="1032933" cy="254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537886" y="3657603"/>
              <a:ext cx="1100667" cy="32173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683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0650"/>
            <a:ext cx="12192000" cy="6716699"/>
            <a:chOff x="0" y="70650"/>
            <a:chExt cx="12192000" cy="67166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0650"/>
              <a:ext cx="12192000" cy="671669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4" name="Oval 3"/>
            <p:cNvSpPr/>
            <p:nvPr/>
          </p:nvSpPr>
          <p:spPr>
            <a:xfrm>
              <a:off x="2286000" y="5164666"/>
              <a:ext cx="1608667" cy="52493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52400" y="5317067"/>
              <a:ext cx="2015067" cy="52493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454400" y="2506133"/>
              <a:ext cx="914400" cy="37399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053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292100"/>
            <a:ext cx="10960100" cy="6273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47643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742950"/>
            <a:ext cx="8712200" cy="53721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3859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549400"/>
            <a:ext cx="9956800" cy="3759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8358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298450"/>
            <a:ext cx="10388600" cy="62611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9000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0933" y="0"/>
            <a:ext cx="11611201" cy="6745730"/>
            <a:chOff x="270933" y="0"/>
            <a:chExt cx="11611201" cy="67457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933" y="0"/>
              <a:ext cx="5774267" cy="674573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7465" y="0"/>
              <a:ext cx="5374669" cy="674573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20877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83637" y="0"/>
            <a:ext cx="9224726" cy="6858000"/>
            <a:chOff x="1483637" y="0"/>
            <a:chExt cx="922472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3637" y="0"/>
              <a:ext cx="9224726" cy="6858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3" name="Oval 2"/>
            <p:cNvSpPr/>
            <p:nvPr/>
          </p:nvSpPr>
          <p:spPr>
            <a:xfrm>
              <a:off x="8856134" y="2218267"/>
              <a:ext cx="1625600" cy="558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5843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</cp:revision>
  <dcterms:created xsi:type="dcterms:W3CDTF">2018-07-16T21:09:54Z</dcterms:created>
  <dcterms:modified xsi:type="dcterms:W3CDTF">2018-07-17T21:47:14Z</dcterms:modified>
</cp:coreProperties>
</file>